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8" r:id="rId3"/>
    <p:sldId id="261" r:id="rId4"/>
    <p:sldId id="262" r:id="rId5"/>
    <p:sldId id="263" r:id="rId6"/>
    <p:sldId id="264" r:id="rId7"/>
    <p:sldId id="267" r:id="rId8"/>
    <p:sldId id="268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16EDE3-3F13-4FEA-A675-3371CEAFC212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3DB1A-79B4-4196-849F-ED03CA17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838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424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28840" y="2671851"/>
            <a:ext cx="60316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8033" y="4902016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490600" y="4524000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19493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696400" y="3754564"/>
            <a:ext cx="7455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867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867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8033" y="3429016"/>
            <a:ext cx="264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490600" y="3051000"/>
            <a:ext cx="756000" cy="756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696300" y="2258031"/>
            <a:ext cx="50504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7865300" y="3429000"/>
            <a:ext cx="4334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73929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667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841667" y="2155293"/>
            <a:ext cx="9079600" cy="41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507987" rtl="0">
              <a:spcBef>
                <a:spcPts val="8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32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1219170" lvl="1" indent="-474121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667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828754" lvl="2" indent="-474121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667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87895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841667" y="2158267"/>
            <a:ext cx="4567200" cy="4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◉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683888" y="2158267"/>
            <a:ext cx="4567200" cy="4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◉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667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39" name="Google Shape;39;p6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6857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841667" y="2201433"/>
            <a:ext cx="3112000" cy="4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◉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5113216" y="2201433"/>
            <a:ext cx="3112000" cy="4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◉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8384764" y="2201433"/>
            <a:ext cx="3112000" cy="41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◉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48" name="Google Shape;48;p7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3817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508967"/>
            <a:ext cx="1834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1089967" y="1238356"/>
            <a:ext cx="541200" cy="541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cxnSp>
        <p:nvCxnSpPr>
          <p:cNvPr id="54" name="Google Shape;54;p8"/>
          <p:cNvCxnSpPr/>
          <p:nvPr/>
        </p:nvCxnSpPr>
        <p:spPr>
          <a:xfrm>
            <a:off x="7020867" y="1508967"/>
            <a:ext cx="51712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59523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2653933" y="5383167"/>
            <a:ext cx="6884000" cy="69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400"/>
              <a:buFont typeface="Lora"/>
              <a:buNone/>
              <a:defRPr sz="1867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8033" y="6221505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5943200" y="6068661"/>
            <a:ext cx="305600" cy="305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5730200" y="6374267"/>
            <a:ext cx="731600" cy="48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01925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8033" y="6018305"/>
            <a:ext cx="12216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5724933" y="5647207"/>
            <a:ext cx="742000" cy="742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5730200" y="6389200"/>
            <a:ext cx="731600" cy="46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50966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Completely 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6447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841667" y="2155293"/>
            <a:ext cx="9079600" cy="4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841667" y="1195399"/>
            <a:ext cx="9079600" cy="5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333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0252791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1328840" y="2574176"/>
            <a:ext cx="6031600" cy="154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>
                <a:latin typeface="Myanmar Text" panose="020B0502040204020203" pitchFamily="34" charset="0"/>
                <a:cs typeface="Myanmar Text" panose="020B0502040204020203" pitchFamily="34" charset="0"/>
              </a:rPr>
              <a:t>Snake and Ladders game</a:t>
            </a:r>
            <a:endParaRPr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72" name="Google Shape;72;p12"/>
          <p:cNvGrpSpPr/>
          <p:nvPr/>
        </p:nvGrpSpPr>
        <p:grpSpPr>
          <a:xfrm>
            <a:off x="1732220" y="4681899"/>
            <a:ext cx="287955" cy="456532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 dirty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3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88" name="Google Shape;88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869947" y="2101843"/>
            <a:ext cx="4302400" cy="29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spcBef>
                <a:spcPts val="800"/>
              </a:spcBef>
              <a:buClr>
                <a:srgbClr val="000000"/>
              </a:buClr>
            </a:pPr>
            <a:r>
              <a:rPr lang="en-US" sz="1600" kern="0" dirty="0">
                <a:solidFill>
                  <a:srgbClr val="000000"/>
                </a:solidFill>
                <a:highlight>
                  <a:srgbClr val="FFCD00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The Problem</a:t>
            </a:r>
            <a:endParaRPr sz="1600" kern="0" dirty="0">
              <a:solidFill>
                <a:srgbClr val="000000"/>
              </a:solidFill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defTabSz="1219170">
              <a:spcBef>
                <a:spcPts val="800"/>
              </a:spcBef>
              <a:buClr>
                <a:srgbClr val="000000"/>
              </a:buClr>
            </a:pPr>
            <a:endParaRPr lang="en-US" sz="1600" kern="0" dirty="0">
              <a:solidFill>
                <a:srgbClr val="000000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defTabSz="1219170">
              <a:spcBef>
                <a:spcPts val="800"/>
              </a:spcBef>
              <a:buClr>
                <a:srgbClr val="000000"/>
              </a:buClr>
            </a:pPr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Implement snake game using graph</a:t>
            </a:r>
            <a:endParaRPr sz="2400" kern="0" dirty="0">
              <a:solidFill>
                <a:srgbClr val="000000"/>
              </a:solidFill>
              <a:latin typeface="Myanmar Text" panose="020B0502040204020203" pitchFamily="34" charset="0"/>
              <a:ea typeface="Quattrocento Sans"/>
              <a:cs typeface="Myanmar Text" panose="020B0502040204020203" pitchFamily="34" charset="0"/>
              <a:sym typeface="Quattrocento Sans"/>
            </a:endParaRPr>
          </a:p>
        </p:txBody>
      </p:sp>
      <p:sp>
        <p:nvSpPr>
          <p:cNvPr id="95" name="Google Shape;95;p13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2</a:t>
            </a:fld>
            <a:endParaRPr kern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7D9B22-949C-4A37-AF0B-DC9DA4691A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98"/>
          <a:stretch/>
        </p:blipFill>
        <p:spPr>
          <a:xfrm>
            <a:off x="7805394" y="2101843"/>
            <a:ext cx="3791064" cy="356718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841667" y="4440025"/>
            <a:ext cx="8826333" cy="186486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 indent="-342900"/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Each block from 1 to 100 is a vertex</a:t>
            </a:r>
          </a:p>
          <a:p>
            <a:pPr marL="342900" indent="-342900"/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Each possible move from a dice roll, is an edge</a:t>
            </a:r>
          </a:p>
          <a:p>
            <a:pPr marL="342900" indent="-342900"/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Start vertex is 1. End vertex is 100.</a:t>
            </a:r>
            <a:endParaRPr sz="2400"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3</a:t>
            </a:fld>
            <a:endParaRPr kern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3634F03-9D68-475D-9831-85F712136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667" y="505818"/>
            <a:ext cx="8826333" cy="37242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841667" y="1194816"/>
            <a:ext cx="5171200" cy="58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This is a </a:t>
            </a:r>
            <a:r>
              <a:rPr lang="en" dirty="0">
                <a:highlight>
                  <a:schemeClr val="accent1"/>
                </a:highlight>
              </a:rPr>
              <a:t>slide title</a:t>
            </a:r>
            <a:endParaRPr dirty="0">
              <a:highlight>
                <a:schemeClr val="accent1"/>
              </a:highligh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2C6DF1-D9CF-4EF9-AA85-83E283C6BC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89" y="395922"/>
            <a:ext cx="5890752" cy="2485670"/>
          </a:xfrm>
          <a:prstGeom prst="rect">
            <a:avLst/>
          </a:prstGeom>
        </p:spPr>
      </p:pic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593889" y="3976409"/>
            <a:ext cx="11001080" cy="232848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Consider this ladder from 4 to 14 and let’s say </a:t>
            </a:r>
            <a:r>
              <a:rPr lang="en-US" sz="2400" dirty="0" err="1">
                <a:latin typeface="Myanmar Text" panose="020B0502040204020203" pitchFamily="34" charset="0"/>
                <a:cs typeface="Myanmar Text" panose="020B0502040204020203" pitchFamily="34" charset="0"/>
              </a:rPr>
              <a:t>i</a:t>
            </a:r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 am at the block number 1 normally, if my dice roll outcome 3, </a:t>
            </a:r>
            <a:r>
              <a:rPr lang="en-US" sz="2400" dirty="0" err="1">
                <a:latin typeface="Myanmar Text" panose="020B0502040204020203" pitchFamily="34" charset="0"/>
                <a:cs typeface="Myanmar Text" panose="020B0502040204020203" pitchFamily="34" charset="0"/>
              </a:rPr>
              <a:t>i</a:t>
            </a:r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 would go 4. Now </a:t>
            </a:r>
            <a:r>
              <a:rPr lang="en-US" sz="2400" dirty="0" err="1">
                <a:latin typeface="Myanmar Text" panose="020B0502040204020203" pitchFamily="34" charset="0"/>
                <a:cs typeface="Myanmar Text" panose="020B0502040204020203" pitchFamily="34" charset="0"/>
              </a:rPr>
              <a:t>i</a:t>
            </a:r>
            <a:r>
              <a:rPr lang="en-US" sz="2400" dirty="0">
                <a:latin typeface="Myanmar Text" panose="020B0502040204020203" pitchFamily="34" charset="0"/>
                <a:cs typeface="Myanmar Text" panose="020B0502040204020203" pitchFamily="34" charset="0"/>
              </a:rPr>
              <a:t> see that there is a ladder which takes me from 4 to 14. </a:t>
            </a:r>
            <a:endParaRPr sz="2400"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4</a:t>
            </a:fld>
            <a:endParaRPr kern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A64B0-DAD9-4F8F-A773-ACC1DA04B58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00" r="30013" b="6350"/>
          <a:stretch/>
        </p:blipFill>
        <p:spPr>
          <a:xfrm>
            <a:off x="7012867" y="1026496"/>
            <a:ext cx="3210513" cy="9174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841667" y="5462061"/>
            <a:ext cx="8603232" cy="84283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1598" indent="0">
              <a:buClr>
                <a:schemeClr val="accent1"/>
              </a:buClr>
              <a:buNone/>
            </a:pPr>
            <a:r>
              <a:rPr lang="en-US" dirty="0">
                <a:latin typeface="Myanmar Text" panose="020B0502040204020203" pitchFamily="34" charset="0"/>
                <a:cs typeface="Myanmar Text" panose="020B0502040204020203" pitchFamily="34" charset="0"/>
              </a:rPr>
              <a:t>This is our initial graph</a:t>
            </a:r>
            <a:endParaRPr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5</a:t>
            </a:fld>
            <a:endParaRPr kern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67A6B0-BAAC-4CB2-B324-9ADFA918CE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6" t="31429" r="13636" b="25890"/>
          <a:stretch/>
        </p:blipFill>
        <p:spPr>
          <a:xfrm>
            <a:off x="857445" y="2231102"/>
            <a:ext cx="10067826" cy="292709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1841667" y="5462061"/>
            <a:ext cx="8603232" cy="84283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101598" indent="0">
              <a:buClr>
                <a:schemeClr val="accent1"/>
              </a:buClr>
              <a:buNone/>
            </a:pPr>
            <a:r>
              <a:rPr lang="en-US" dirty="0">
                <a:latin typeface="Myanmar Text" panose="020B0502040204020203" pitchFamily="34" charset="0"/>
                <a:cs typeface="Myanmar Text" panose="020B0502040204020203" pitchFamily="34" charset="0"/>
              </a:rPr>
              <a:t>This is our graph after ladder adjustment</a:t>
            </a:r>
            <a:endParaRPr dirty="0">
              <a:latin typeface="Myanmar Text" panose="020B0502040204020203" pitchFamily="34" charset="0"/>
              <a:cs typeface="Myanmar Text" panose="020B0502040204020203" pitchFamily="34" charset="0"/>
            </a:endParaRPr>
          </a:p>
        </p:txBody>
      </p:sp>
      <p:grpSp>
        <p:nvGrpSpPr>
          <p:cNvPr id="126" name="Google Shape;126;p17"/>
          <p:cNvGrpSpPr/>
          <p:nvPr/>
        </p:nvGrpSpPr>
        <p:grpSpPr>
          <a:xfrm>
            <a:off x="1221945" y="1359667"/>
            <a:ext cx="286167" cy="286167"/>
            <a:chOff x="2594050" y="1631825"/>
            <a:chExt cx="439625" cy="439625"/>
          </a:xfrm>
        </p:grpSpPr>
        <p:sp>
          <p:nvSpPr>
            <p:cNvPr id="127" name="Google Shape;127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endParaRPr kumimoji="0" sz="1867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11390969" y="6333135"/>
            <a:ext cx="731600" cy="524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r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  <a:defRPr/>
            </a:pPr>
            <a:fld id="{00000000-1234-1234-1234-123412341234}" type="slidenum">
              <a:rPr kumimoji="0" lang="en" sz="1333" b="0" i="0" u="none" strike="noStrike" kern="0" cap="none" spc="0" normalizeH="0" baseline="0" noProof="0">
                <a:ln>
                  <a:noFill/>
                </a:ln>
                <a:solidFill>
                  <a:srgbClr val="1D1D1B"/>
                </a:solidFill>
                <a:effectLst/>
                <a:uLnTx/>
                <a:uFillTx/>
                <a:latin typeface="Lora"/>
                <a:sym typeface="Lora"/>
              </a:rPr>
              <a:pPr marL="0" marR="0" lvl="0" indent="0" algn="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  <a:defRPr/>
              </a:pPr>
              <a:t>6</a:t>
            </a:fld>
            <a:endParaRPr kumimoji="0" sz="1333" b="0" i="0" u="none" strike="noStrike" kern="0" cap="none" spc="0" normalizeH="0" baseline="0" noProof="0">
              <a:ln>
                <a:noFill/>
              </a:ln>
              <a:solidFill>
                <a:srgbClr val="1D1D1B"/>
              </a:solidFill>
              <a:effectLst/>
              <a:uLnTx/>
              <a:uFillTx/>
              <a:latin typeface="Lora"/>
              <a:sym typeface="Lor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0ABECF-592F-44B9-887E-4D297664CE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4" t="32165" r="15103" b="25085"/>
          <a:stretch/>
        </p:blipFill>
        <p:spPr>
          <a:xfrm>
            <a:off x="1018094" y="1963132"/>
            <a:ext cx="9624767" cy="2931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28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A79E14-87E9-4184-9366-59C2709E14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50444" y="4941359"/>
            <a:ext cx="9291109" cy="688156"/>
          </a:xfrm>
        </p:spPr>
        <p:txBody>
          <a:bodyPr/>
          <a:lstStyle/>
          <a:p>
            <a:pPr algn="l"/>
            <a:r>
              <a:rPr lang="en-US" sz="2400" i="0" dirty="0">
                <a:latin typeface="Myanmar Text" panose="020B0502040204020203" pitchFamily="34" charset="0"/>
                <a:cs typeface="Myanmar Text" panose="020B0502040204020203" pitchFamily="34" charset="0"/>
              </a:rPr>
              <a:t>Similar example for the snake at 17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1F96C2-C7FD-4F25-A81A-0CCF3813A5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30B89A-280B-4A1D-B31E-136FEF357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443" y="129714"/>
            <a:ext cx="9291109" cy="41517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478893-9D37-40A5-8A8C-6FACBED63B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94" t="74323" r="29999" b="6184"/>
          <a:stretch/>
        </p:blipFill>
        <p:spPr>
          <a:xfrm>
            <a:off x="7489304" y="4808525"/>
            <a:ext cx="3252248" cy="95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991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14F315-734B-4CE7-A40B-15FB5344D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813" y="4449486"/>
            <a:ext cx="6240198" cy="692800"/>
          </a:xfrm>
        </p:spPr>
        <p:txBody>
          <a:bodyPr/>
          <a:lstStyle/>
          <a:p>
            <a:r>
              <a:rPr lang="en-US" dirty="0"/>
              <a:t>Adjacency List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B65EA54-114E-408A-8F88-9ED7481EB0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105CD0-A604-443F-B613-DF2CB8E240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5" t="29416" r="15026" b="25855"/>
          <a:stretch/>
        </p:blipFill>
        <p:spPr>
          <a:xfrm>
            <a:off x="989813" y="632721"/>
            <a:ext cx="9851011" cy="30675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2938E8-03F4-4560-B3D7-94F1FDD97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374" y="4320357"/>
            <a:ext cx="3249450" cy="95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448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17C29F-D57B-4F87-984C-B778B2DC46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9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2DB801-3103-47BF-98BF-5D00A456F4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66392" r="68377" b="25855"/>
          <a:stretch/>
        </p:blipFill>
        <p:spPr>
          <a:xfrm>
            <a:off x="1297239" y="3327663"/>
            <a:ext cx="9597522" cy="13235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E4F050-0E7B-4444-B691-7AECE0835B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2612" r="34490" b="79244"/>
          <a:stretch/>
        </p:blipFill>
        <p:spPr>
          <a:xfrm>
            <a:off x="1297239" y="1095189"/>
            <a:ext cx="9597522" cy="124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085387"/>
      </p:ext>
    </p:extLst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122</Words>
  <Application>Microsoft Office PowerPoint</Application>
  <PresentationFormat>Widescreen</PresentationFormat>
  <Paragraphs>21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Lora</vt:lpstr>
      <vt:lpstr>Myanmar Text</vt:lpstr>
      <vt:lpstr>Quattrocento Sans</vt:lpstr>
      <vt:lpstr>Viola template</vt:lpstr>
      <vt:lpstr>Snake and Ladders game</vt:lpstr>
      <vt:lpstr>PowerPoint Presentation</vt:lpstr>
      <vt:lpstr>PowerPoint Presentation</vt:lpstr>
      <vt:lpstr>This is a slide title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 and Ladders game</dc:title>
  <dc:creator>Nijat Mammadov (Yalchin)</dc:creator>
  <cp:lastModifiedBy>Nijat Mammadov (Yalchin)</cp:lastModifiedBy>
  <cp:revision>2</cp:revision>
  <dcterms:created xsi:type="dcterms:W3CDTF">2022-05-27T05:37:33Z</dcterms:created>
  <dcterms:modified xsi:type="dcterms:W3CDTF">2022-05-27T07:29:19Z</dcterms:modified>
</cp:coreProperties>
</file>

<file path=docProps/thumbnail.jpeg>
</file>